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77D0D6E-B832-4B2F-8025-3F5288977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37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90763A3-A160-4692-B121-D7C6BEC30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48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EC3ED5-C56B-4082-8F33-140D1D9CDFD0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F97A7B-6520-4F87-9A51-331E798E9264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267050-CD1F-47B4-90C1-F9E9AD2B4567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FB3D008-E96A-4434-B086-41C74723C679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C5D188-FE91-42F1-866A-6B2C5A399195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D0CAE82-12B2-4415-8C65-A234ED74E59A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55204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18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你是否已長久渴慕  得著主豐滿福分，</a:t>
            </a:r>
          </a:p>
          <a:p>
            <a:pPr algn="ctr" eaLnBrk="1" hangingPunct="1"/>
            <a:r>
              <a:rPr lang="en-US" altLang="zh-TW" sz="2800" dirty="0"/>
              <a:t>Are you looking for the fullness of the blessing of the Lord</a:t>
            </a:r>
          </a:p>
          <a:p>
            <a:pPr algn="ctr" eaLnBrk="1" hangingPunct="1"/>
            <a:r>
              <a:rPr lang="zh-TW" altLang="en-US" dirty="0"/>
              <a:t>今就在你心傾注？</a:t>
            </a:r>
          </a:p>
          <a:p>
            <a:pPr algn="ctr" eaLnBrk="1" hangingPunct="1"/>
            <a:r>
              <a:rPr lang="en-US" altLang="zh-TW" sz="2800" dirty="0"/>
              <a:t>In your heart and life today?</a:t>
            </a:r>
          </a:p>
          <a:p>
            <a:pPr algn="ctr" eaLnBrk="1" hangingPunct="1"/>
            <a:r>
              <a:rPr lang="zh-TW" altLang="en-US" dirty="0"/>
              <a:t>何不按照主話來得  父神應許的聖靈，</a:t>
            </a:r>
          </a:p>
          <a:p>
            <a:pPr algn="ctr" eaLnBrk="1" hangingPunct="1"/>
            <a:r>
              <a:rPr lang="en-US" altLang="zh-TW" sz="2800" dirty="0"/>
              <a:t>Claim the promise of your Father, come according to His word</a:t>
            </a:r>
          </a:p>
          <a:p>
            <a:pPr algn="ctr" eaLnBrk="1" hangingPunct="1"/>
            <a:r>
              <a:rPr lang="zh-TW" altLang="en-US" dirty="0"/>
              <a:t>如當日五旬祝福？</a:t>
            </a:r>
          </a:p>
          <a:p>
            <a:pPr algn="ctr" eaLnBrk="1" hangingPunct="1"/>
            <a:r>
              <a:rPr lang="en-US" altLang="zh-TW" sz="2800" dirty="0"/>
              <a:t>In the blessed old-time way.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250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將器皿多多騰出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BRING YOUR VESSELS, NOT A FEW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250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現在主要充滿你心，直到滿溢，</a:t>
            </a:r>
          </a:p>
          <a:p>
            <a:pPr algn="ctr" eaLnBrk="1" hangingPunct="1"/>
            <a:r>
              <a:rPr lang="en-US" altLang="zh-TW" sz="2800" dirty="0"/>
              <a:t>He will fill your heart today to overflowing,</a:t>
            </a:r>
          </a:p>
          <a:p>
            <a:pPr algn="ctr" eaLnBrk="1" hangingPunct="1"/>
            <a:r>
              <a:rPr lang="zh-TW" altLang="en-US" dirty="0"/>
              <a:t>正如主神聖吩咐：“將器皿多多騰出！”</a:t>
            </a:r>
          </a:p>
          <a:p>
            <a:pPr algn="ctr" eaLnBrk="1" hangingPunct="1"/>
            <a:r>
              <a:rPr lang="en-US" altLang="zh-TW" sz="2800" dirty="0"/>
              <a:t>As the Lord </a:t>
            </a:r>
            <a:r>
              <a:rPr lang="en-US" altLang="zh-TW" sz="2800" dirty="0" err="1"/>
              <a:t>commandeth</a:t>
            </a:r>
            <a:r>
              <a:rPr lang="en-US" altLang="zh-TW" sz="2800" dirty="0"/>
              <a:t> you, “Bring your vessels, not a few;”</a:t>
            </a:r>
          </a:p>
          <a:p>
            <a:pPr algn="ctr" eaLnBrk="1" hangingPunct="1"/>
            <a:r>
              <a:rPr lang="zh-TW" altLang="en-US" dirty="0"/>
              <a:t>現在主要充滿你心，直到滿溢，</a:t>
            </a:r>
          </a:p>
          <a:p>
            <a:pPr algn="ctr" eaLnBrk="1" hangingPunct="1"/>
            <a:r>
              <a:rPr lang="en-US" altLang="zh-TW" sz="2800" dirty="0"/>
              <a:t>He will fill your heart today to overflowing</a:t>
            </a:r>
          </a:p>
          <a:p>
            <a:pPr algn="ctr" eaLnBrk="1" hangingPunct="1"/>
            <a:r>
              <a:rPr lang="zh-TW" altLang="en-US" dirty="0"/>
              <a:t>充滿聖靈和能力。</a:t>
            </a:r>
          </a:p>
          <a:p>
            <a:pPr algn="ctr" eaLnBrk="1" hangingPunct="1"/>
            <a:r>
              <a:rPr lang="en-US" altLang="zh-TW" sz="2800" dirty="0"/>
              <a:t>With the Holy Ghost and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250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帶上你倒空的器皿，藉主寶血得潔淨</a:t>
            </a:r>
          </a:p>
          <a:p>
            <a:pPr algn="ctr" eaLnBrk="1" hangingPunct="1"/>
            <a:r>
              <a:rPr lang="en-US" altLang="zh-TW" sz="2600" dirty="0"/>
              <a:t>Bring your empty earthen vessels, clean thru Jesus precious blood,</a:t>
            </a:r>
          </a:p>
          <a:p>
            <a:pPr algn="ctr" eaLnBrk="1" hangingPunct="1"/>
            <a:r>
              <a:rPr lang="zh-TW" altLang="en-US" dirty="0"/>
              <a:t>來吧！你這窮乏人；</a:t>
            </a:r>
          </a:p>
          <a:p>
            <a:pPr algn="ctr" eaLnBrk="1" hangingPunct="1"/>
            <a:r>
              <a:rPr lang="en-US" altLang="zh-TW" sz="2800" dirty="0"/>
              <a:t>Come, ye needy, one and all;</a:t>
            </a:r>
          </a:p>
          <a:p>
            <a:pPr algn="ctr" eaLnBrk="1" hangingPunct="1"/>
            <a:r>
              <a:rPr lang="zh-TW" altLang="en-US" dirty="0"/>
              <a:t>謙卑俯伏神寶座前，一心奉獻成為聖，</a:t>
            </a:r>
          </a:p>
          <a:p>
            <a:pPr algn="ctr" eaLnBrk="1" hangingPunct="1"/>
            <a:r>
              <a:rPr lang="en-US" altLang="zh-TW" sz="2800" dirty="0"/>
              <a:t>And in human consecration wait before the throne of God.</a:t>
            </a:r>
          </a:p>
          <a:p>
            <a:pPr algn="ctr" eaLnBrk="1" hangingPunct="1"/>
            <a:r>
              <a:rPr lang="zh-TW" altLang="en-US" dirty="0"/>
              <a:t>直到聖靈從上傾。</a:t>
            </a:r>
          </a:p>
          <a:p>
            <a:pPr algn="ctr" eaLnBrk="1" hangingPunct="1"/>
            <a:r>
              <a:rPr lang="en-US" altLang="zh-TW" sz="2800" dirty="0"/>
              <a:t>Till the Holy Ghost shall fall.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250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現在主要充滿你心，直到滿溢，</a:t>
            </a:r>
          </a:p>
          <a:p>
            <a:pPr algn="ctr" eaLnBrk="1" hangingPunct="1"/>
            <a:r>
              <a:rPr lang="en-US" altLang="zh-TW" sz="2800" dirty="0"/>
              <a:t>He will fill your heart today to overflowing,</a:t>
            </a:r>
          </a:p>
          <a:p>
            <a:pPr algn="ctr" eaLnBrk="1" hangingPunct="1"/>
            <a:r>
              <a:rPr lang="zh-TW" altLang="en-US" dirty="0"/>
              <a:t>正如主神聖吩咐：“將器皿多多騰出！”</a:t>
            </a:r>
          </a:p>
          <a:p>
            <a:pPr algn="ctr" eaLnBrk="1" hangingPunct="1"/>
            <a:r>
              <a:rPr lang="en-US" altLang="zh-TW" sz="2800" dirty="0"/>
              <a:t>As the Lord </a:t>
            </a:r>
            <a:r>
              <a:rPr lang="en-US" altLang="zh-TW" sz="2800" dirty="0" err="1"/>
              <a:t>commandeth</a:t>
            </a:r>
            <a:r>
              <a:rPr lang="en-US" altLang="zh-TW" sz="2800" dirty="0"/>
              <a:t> you, “Bring your vessels, not a few;”</a:t>
            </a:r>
          </a:p>
          <a:p>
            <a:pPr algn="ctr" eaLnBrk="1" hangingPunct="1"/>
            <a:r>
              <a:rPr lang="zh-TW" altLang="en-US" dirty="0"/>
              <a:t>現在主要充滿你心，直到滿溢，</a:t>
            </a:r>
          </a:p>
          <a:p>
            <a:pPr algn="ctr" eaLnBrk="1" hangingPunct="1"/>
            <a:r>
              <a:rPr lang="en-US" altLang="zh-TW" sz="2800" dirty="0"/>
              <a:t>He will fill your heart today to overflowing</a:t>
            </a:r>
          </a:p>
          <a:p>
            <a:pPr algn="ctr" eaLnBrk="1" hangingPunct="1"/>
            <a:r>
              <a:rPr lang="zh-TW" altLang="en-US" dirty="0"/>
              <a:t>充滿聖靈和能力。</a:t>
            </a:r>
          </a:p>
          <a:p>
            <a:pPr algn="ctr" eaLnBrk="1" hangingPunct="1"/>
            <a:r>
              <a:rPr lang="en-US" altLang="zh-TW" sz="2800" dirty="0"/>
              <a:t>With the Holy Ghost and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250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主恩好比無限膏油，傾倒充滿器皿裏，</a:t>
            </a:r>
          </a:p>
          <a:p>
            <a:pPr algn="ctr" eaLnBrk="1" hangingPunct="1"/>
            <a:r>
              <a:rPr lang="en-US" altLang="zh-TW" sz="2800" dirty="0"/>
              <a:t>Like the cruse of oil unfailing is His grace forevermore,</a:t>
            </a:r>
          </a:p>
          <a:p>
            <a:pPr algn="ctr" eaLnBrk="1" hangingPunct="1"/>
            <a:r>
              <a:rPr lang="zh-TW" altLang="en-US" dirty="0"/>
              <a:t>祂愛仍然不搖移；</a:t>
            </a:r>
          </a:p>
          <a:p>
            <a:pPr algn="ctr" eaLnBrk="1" hangingPunct="1"/>
            <a:r>
              <a:rPr lang="en-US" altLang="zh-TW" sz="2800" dirty="0"/>
              <a:t>And His love unchanging still;</a:t>
            </a:r>
          </a:p>
          <a:p>
            <a:pPr algn="ctr" eaLnBrk="1" hangingPunct="1"/>
            <a:r>
              <a:rPr lang="zh-TW" altLang="en-US" dirty="0"/>
              <a:t>要照父的寶貴應許，將神膏油與能力，</a:t>
            </a:r>
          </a:p>
          <a:p>
            <a:pPr algn="ctr" eaLnBrk="1" hangingPunct="1"/>
            <a:r>
              <a:rPr lang="en-US" altLang="zh-TW" sz="2800" dirty="0"/>
              <a:t>And according to His promise with the Holy Ghost and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今日，充滿器皿裏。</a:t>
            </a:r>
          </a:p>
          <a:p>
            <a:pPr algn="ctr" eaLnBrk="1" hangingPunct="1"/>
            <a:r>
              <a:rPr lang="en-US" altLang="zh-TW" sz="2800" dirty="0"/>
              <a:t>He will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vessel fill.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250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現在主要充滿你心，直到滿溢，</a:t>
            </a:r>
          </a:p>
          <a:p>
            <a:pPr algn="ctr" eaLnBrk="1" hangingPunct="1"/>
            <a:r>
              <a:rPr lang="en-US" altLang="zh-TW" sz="2800" dirty="0"/>
              <a:t>He will fill your heart today to overflowing,</a:t>
            </a:r>
          </a:p>
          <a:p>
            <a:pPr algn="ctr" eaLnBrk="1" hangingPunct="1"/>
            <a:r>
              <a:rPr lang="zh-TW" altLang="en-US" dirty="0"/>
              <a:t>正如主神聖吩咐：“將器皿多多騰出！”</a:t>
            </a:r>
          </a:p>
          <a:p>
            <a:pPr algn="ctr" eaLnBrk="1" hangingPunct="1"/>
            <a:r>
              <a:rPr lang="en-US" altLang="zh-TW" sz="2800" dirty="0"/>
              <a:t>As the Lord </a:t>
            </a:r>
            <a:r>
              <a:rPr lang="en-US" altLang="zh-TW" sz="2800" dirty="0" err="1"/>
              <a:t>commandeth</a:t>
            </a:r>
            <a:r>
              <a:rPr lang="en-US" altLang="zh-TW" sz="2800" dirty="0"/>
              <a:t> you, “Bring your vessels, not a few;”</a:t>
            </a:r>
          </a:p>
          <a:p>
            <a:pPr algn="ctr" eaLnBrk="1" hangingPunct="1"/>
            <a:r>
              <a:rPr lang="zh-TW" altLang="en-US" dirty="0"/>
              <a:t>現在主要充滿你心，直到滿溢，</a:t>
            </a:r>
          </a:p>
          <a:p>
            <a:pPr algn="ctr" eaLnBrk="1" hangingPunct="1"/>
            <a:r>
              <a:rPr lang="en-US" altLang="zh-TW" sz="2800" dirty="0"/>
              <a:t>He will fill your heart today to overflowing</a:t>
            </a:r>
          </a:p>
          <a:p>
            <a:pPr algn="ctr" eaLnBrk="1" hangingPunct="1"/>
            <a:r>
              <a:rPr lang="zh-TW" altLang="en-US" dirty="0"/>
              <a:t>充滿聖靈和能力。</a:t>
            </a:r>
          </a:p>
          <a:p>
            <a:pPr algn="ctr" eaLnBrk="1" hangingPunct="1"/>
            <a:r>
              <a:rPr lang="en-US" altLang="zh-TW" sz="2800" dirty="0"/>
              <a:t>With the Holy Ghost and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656</TotalTime>
  <Words>508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H250  將器皿多多騰出  BRING YOUR VESSELS, NOT A FEW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58</cp:revision>
  <dcterms:created xsi:type="dcterms:W3CDTF">2001-04-19T19:07:54Z</dcterms:created>
  <dcterms:modified xsi:type="dcterms:W3CDTF">2017-08-05T13:43:53Z</dcterms:modified>
</cp:coreProperties>
</file>